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92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09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3324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197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333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572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924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55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18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44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90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3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1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76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4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9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4A552-01F2-4921-ABB1-677AF6B3248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970663D-342D-4FF5-91DD-B8B5685B7B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07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1340768"/>
            <a:ext cx="5826719" cy="1800200"/>
          </a:xfrm>
        </p:spPr>
        <p:txBody>
          <a:bodyPr/>
          <a:lstStyle/>
          <a:p>
            <a:pPr algn="ctr"/>
            <a:r>
              <a:rPr lang="uk-UA" dirty="0">
                <a:solidFill>
                  <a:srgbClr val="0070C0"/>
                </a:solidFill>
              </a:rPr>
              <a:t>Географічна </a:t>
            </a:r>
            <a:r>
              <a:rPr lang="uk-UA" dirty="0" err="1">
                <a:solidFill>
                  <a:srgbClr val="0070C0"/>
                </a:solidFill>
              </a:rPr>
              <a:t>комплексологія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28184" y="4725144"/>
            <a:ext cx="2552328" cy="1417712"/>
          </a:xfrm>
        </p:spPr>
        <p:txBody>
          <a:bodyPr>
            <a:normAutofit/>
          </a:bodyPr>
          <a:lstStyle/>
          <a:p>
            <a:pPr algn="just"/>
            <a:r>
              <a:rPr lang="uk-UA" i="1" u="sng" dirty="0" smtClean="0">
                <a:solidFill>
                  <a:srgbClr val="FF0000"/>
                </a:solidFill>
              </a:rPr>
              <a:t>Укладач: </a:t>
            </a:r>
          </a:p>
          <a:p>
            <a:pPr algn="just">
              <a:spcBef>
                <a:spcPts val="0"/>
              </a:spcBef>
            </a:pPr>
            <a:r>
              <a:rPr lang="uk-UA" i="1" dirty="0" smtClean="0">
                <a:solidFill>
                  <a:srgbClr val="FF0000"/>
                </a:solidFill>
              </a:rPr>
              <a:t>професор, доктор географічних наук </a:t>
            </a:r>
          </a:p>
          <a:p>
            <a:pPr algn="just">
              <a:spcBef>
                <a:spcPts val="0"/>
              </a:spcBef>
            </a:pPr>
            <a:r>
              <a:rPr lang="uk-UA" i="1" dirty="0" smtClean="0">
                <a:solidFill>
                  <a:srgbClr val="FF0000"/>
                </a:solidFill>
              </a:rPr>
              <a:t>Ігор Пилипенко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Головні питання курсу: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988840"/>
            <a:ext cx="6347714" cy="1512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як виникають просторові комплекси і системи?;</a:t>
            </a:r>
            <a:endParaRPr lang="uk-UA" dirty="0" smtClean="0"/>
          </a:p>
          <a:p>
            <a:r>
              <a:rPr lang="uk-UA" dirty="0" smtClean="0"/>
              <a:t>Як </a:t>
            </a:r>
            <a:r>
              <a:rPr lang="uk-UA" dirty="0"/>
              <a:t>виникають просторові комплекси і системи?;</a:t>
            </a:r>
          </a:p>
          <a:p>
            <a:r>
              <a:rPr lang="uk-UA" dirty="0" smtClean="0"/>
              <a:t>Чим відрізняються комплекси і системи?</a:t>
            </a:r>
          </a:p>
          <a:p>
            <a:r>
              <a:rPr lang="uk-UA" dirty="0" smtClean="0"/>
              <a:t>Об'єктивний і суб'єктивний характер існування комплексів і систем;</a:t>
            </a:r>
            <a:endParaRPr lang="uk-UA" dirty="0" smtClean="0"/>
          </a:p>
          <a:p>
            <a:r>
              <a:rPr lang="uk-UA" dirty="0" smtClean="0"/>
              <a:t> 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Що ми будемо знати і вміти!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535760"/>
          </a:xfrm>
        </p:spPr>
        <p:txBody>
          <a:bodyPr/>
          <a:lstStyle/>
          <a:p>
            <a:pPr marL="0" indent="0">
              <a:buNone/>
            </a:pPr>
            <a:r>
              <a:rPr lang="uk-UA" u="sng" dirty="0" smtClean="0"/>
              <a:t>Знати: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1. Як формуються просторові комплекси і системи;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2. Які ці утворення бувають;</a:t>
            </a:r>
          </a:p>
          <a:p>
            <a:pPr>
              <a:spcBef>
                <a:spcPts val="0"/>
              </a:spcBef>
            </a:pPr>
            <a:r>
              <a:rPr lang="uk-UA" dirty="0" smtClean="0"/>
              <a:t>3. Форми просторової організації географічних комплексів і систем.</a:t>
            </a:r>
          </a:p>
          <a:p>
            <a:endParaRPr lang="uk-UA" dirty="0"/>
          </a:p>
          <a:p>
            <a:pPr marL="0" indent="0">
              <a:spcBef>
                <a:spcPts val="0"/>
              </a:spcBef>
              <a:buNone/>
            </a:pPr>
            <a:r>
              <a:rPr lang="uk-UA" u="sng" dirty="0" smtClean="0"/>
              <a:t>Вміти: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/>
              <a:t>1. Виявляти просторові комплекси і системи;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/>
              <a:t>2. Формалізувати зв'язки в системі та зовнішнім оточенням;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/>
              <a:t>3. Картографувати просторові комплекси і системи.</a:t>
            </a: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99</TotalTime>
  <Words>108</Words>
  <Application>Microsoft Office PowerPoint</Application>
  <PresentationFormat>Экран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Легкий дым</vt:lpstr>
      <vt:lpstr>Географічна комплексологія</vt:lpstr>
      <vt:lpstr>Головні питання курсу:</vt:lpstr>
      <vt:lpstr>Що ми будемо знати і вміти!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Географічна районологія</dc:title>
  <dc:creator>Дмитрий Каленюк</dc:creator>
  <cp:lastModifiedBy>1</cp:lastModifiedBy>
  <cp:revision>13</cp:revision>
  <dcterms:created xsi:type="dcterms:W3CDTF">2020-08-31T19:33:27Z</dcterms:created>
  <dcterms:modified xsi:type="dcterms:W3CDTF">2020-09-01T06:44:30Z</dcterms:modified>
</cp:coreProperties>
</file>